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pc="0" sz="2100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Shape 12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Just Testing</a:t>
            </a:r>
          </a:p>
        </p:txBody>
      </p:sp>
      <p:sp>
        <p:nvSpPr>
          <p:cNvPr id="130" name="Shape 130"/>
          <p:cNvSpPr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see if I can add this…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342900" y="-317500"/>
            <a:ext cx="13690600" cy="10414000"/>
          </a:xfrm>
          <a:prstGeom prst="rect">
            <a:avLst/>
          </a:prstGeom>
          <a:ln w="9525">
            <a:round/>
          </a:ln>
        </p:spPr>
      </p:pic>
      <p:sp>
        <p:nvSpPr>
          <p:cNvPr id="133" name="Shape 133"/>
          <p:cNvSpPr/>
          <p:nvPr/>
        </p:nvSpPr>
        <p:spPr>
          <a:xfrm>
            <a:off x="4757634" y="4521199"/>
            <a:ext cx="348953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pc="35" sz="3500">
                <a:solidFill>
                  <a:srgbClr val="FFFFFF"/>
                </a:solidFill>
              </a:defRPr>
            </a:lvl1pPr>
          </a:lstStyle>
          <a:p>
            <a:pPr/>
            <a:r>
              <a:t>…if there’s an icon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