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media/media1.mp4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935558"/>
          <c:y val="0.018495"/>
          <c:w val="0.89338"/>
          <c:h val="0.9443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/>
            </c:strRef>
          </c:tx>
          <c:spPr>
            <a:solidFill>
              <a:srgbClr val="CB297B"/>
            </a:solidFill>
            <a:ln w="12700" cap="flat">
              <a:noFill/>
              <a:miter lim="400000"/>
            </a:ln>
            <a:effectLst>
              <a:outerShdw sx="100000" sy="100000" kx="0" ky="0" algn="tl" rotWithShape="1" blurRad="127000" dist="85756" dir="18900000">
                <a:srgbClr val="000000">
                  <a:alpha val="46092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FFFFFF"/>
                    </a:solidFill>
                    <a:latin typeface="Lato Regular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School Edit</c:v>
                </c:pt>
                <c:pt idx="1">
                  <c:v>Plus Edit</c:v>
                </c:pt>
                <c:pt idx="2">
                  <c:v>Life Events Diary</c:v>
                </c:pt>
                <c:pt idx="3">
                  <c:v>iKnow Church</c:v>
                </c:pt>
                <c:pt idx="4">
                  <c:v>editweb</c:v>
                </c:pt>
                <c:pt idx="5">
                  <c:v>Church Edit</c:v>
                </c:pt>
                <c:pt idx="6">
                  <c:v>Charity Edit</c:v>
                </c:pt>
              </c:strCache>
            </c:strRef>
          </c:cat>
          <c:val>
            <c:numRef>
              <c:f>Sheet1!$B$2:$B$8</c:f>
              <c:numCache>
                <c:ptCount val="7"/>
                <c:pt idx="0">
                  <c:v>6.000000</c:v>
                </c:pt>
                <c:pt idx="1">
                  <c:v>11.000000</c:v>
                </c:pt>
                <c:pt idx="2">
                  <c:v>170.000000</c:v>
                </c:pt>
                <c:pt idx="3">
                  <c:v>697.000000</c:v>
                </c:pt>
                <c:pt idx="4">
                  <c:v>8.000000</c:v>
                </c:pt>
                <c:pt idx="5">
                  <c:v>1602.000000</c:v>
                </c:pt>
                <c:pt idx="6">
                  <c:v>28.000000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2"/>
        <c:crosses val="autoZero"/>
        <c:crossBetween val="between"/>
        <c:majorUnit val="450"/>
        <c:minorUnit val="2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938497"/>
          <c:y val="0.0181595"/>
          <c:w val="0.896186"/>
          <c:h val="0.9451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/>
            </c:strRef>
          </c:tx>
          <c:spPr>
            <a:solidFill>
              <a:srgbClr val="CB297B"/>
            </a:solidFill>
            <a:ln w="12700" cap="flat">
              <a:noFill/>
              <a:miter lim="400000"/>
            </a:ln>
            <a:effectLst>
              <a:outerShdw sx="100000" sy="100000" kx="0" ky="0" algn="tl" rotWithShape="1" blurRad="101600" dist="34228" dir="18900000">
                <a:srgbClr val="000000">
                  <a:alpha val="83982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FFFFFF"/>
                    </a:solidFill>
                    <a:latin typeface="Lato Regular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School Edit</c:v>
                </c:pt>
                <c:pt idx="1">
                  <c:v>Life Events Diary</c:v>
                </c:pt>
                <c:pt idx="2">
                  <c:v>iKnow Church</c:v>
                </c:pt>
                <c:pt idx="3">
                  <c:v>iKnow Charity</c:v>
                </c:pt>
                <c:pt idx="4">
                  <c:v>Church Edit</c:v>
                </c:pt>
                <c:pt idx="5">
                  <c:v>Charity Edit</c:v>
                </c:pt>
              </c:strCache>
            </c:strRef>
          </c:cat>
          <c:val>
            <c:numRef>
              <c:f>Sheet1!$B$2:$B$7</c:f>
              <c:numCache>
                <c:ptCount val="6"/>
                <c:pt idx="0">
                  <c:v>19.000000</c:v>
                </c:pt>
                <c:pt idx="1">
                  <c:v>557.000000</c:v>
                </c:pt>
                <c:pt idx="2">
                  <c:v>418.000000</c:v>
                </c:pt>
                <c:pt idx="3">
                  <c:v>2.000000</c:v>
                </c:pt>
                <c:pt idx="4">
                  <c:v>485.000000</c:v>
                </c:pt>
                <c:pt idx="5">
                  <c:v>19.000000</c:v>
                </c:pt>
              </c:numCache>
            </c:numRef>
          </c:val>
        </c:ser>
        <c:gapWidth val="40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2"/>
        <c:crosses val="autoZero"/>
        <c:crossBetween val="between"/>
        <c:majorUnit val="150"/>
        <c:minorUnit val="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508064"/>
          <c:y val="0.0178802"/>
          <c:w val="0.94215"/>
          <c:h val="0.9459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/>
            </c:strRef>
          </c:tx>
          <c:spPr>
            <a:solidFill>
              <a:srgbClr val="CB297B"/>
            </a:solidFill>
            <a:ln w="12700" cap="flat">
              <a:noFill/>
              <a:miter lim="400000"/>
            </a:ln>
            <a:effectLst>
              <a:outerShdw sx="100000" sy="100000" kx="0" ky="0" algn="tl" rotWithShape="1" blurRad="127000" dist="40509" dir="18900000">
                <a:srgbClr val="000000">
                  <a:alpha val="89755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Chris Gibson</c:v>
                </c:pt>
                <c:pt idx="1">
                  <c:v>Gavin Delap</c:v>
                </c:pt>
                <c:pt idx="2">
                  <c:v>Helen Anderson</c:v>
                </c:pt>
                <c:pt idx="3">
                  <c:v>Kyle Cottington</c:v>
                </c:pt>
                <c:pt idx="4">
                  <c:v>Peter Ambridge</c:v>
                </c:pt>
                <c:pt idx="5">
                  <c:v>Peter Rhodes</c:v>
                </c:pt>
                <c:pt idx="6">
                  <c:v>Stephen Guest</c:v>
                </c:pt>
              </c:strCache>
            </c:strRef>
          </c:cat>
          <c:val>
            <c:numRef>
              <c:f>Sheet1!$B$2:$B$8</c:f>
              <c:numCache>
                <c:ptCount val="7"/>
                <c:pt idx="0">
                  <c:v>221.000000</c:v>
                </c:pt>
                <c:pt idx="1">
                  <c:v>7.000000</c:v>
                </c:pt>
                <c:pt idx="2">
                  <c:v>22.000000</c:v>
                </c:pt>
                <c:pt idx="3">
                  <c:v>174.000000</c:v>
                </c:pt>
                <c:pt idx="4">
                  <c:v>29.000000</c:v>
                </c:pt>
                <c:pt idx="5">
                  <c:v>981.000000</c:v>
                </c:pt>
                <c:pt idx="6">
                  <c:v>66.000000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2"/>
        <c:crosses val="autoZero"/>
        <c:crossBetween val="between"/>
        <c:majorUnit val="250"/>
        <c:minorUnit val="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45937"/>
          <c:y val="0.0182395"/>
          <c:w val="0.844086"/>
          <c:h val="0.9449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/>
            </c:strRef>
          </c:tx>
          <c:spPr>
            <a:solidFill>
              <a:srgbClr val="00A2FF"/>
            </a:solidFill>
            <a:ln w="12700" cap="flat">
              <a:noFill/>
              <a:miter lim="400000"/>
            </a:ln>
            <a:effectLst>
              <a:outerShdw sx="100000" sy="100000" kx="0" ky="0" algn="tl" rotWithShape="1" blurRad="127000" dist="45651" dir="18900000">
                <a:srgbClr val="000000">
                  <a:alpha val="90364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FFFFFF"/>
                    </a:solidFill>
                    <a:latin typeface="Lato Regular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Church Edit Support (CG)</c:v>
                </c:pt>
                <c:pt idx="1">
                  <c:v>Charity Edit Support (CG)</c:v>
                </c:pt>
                <c:pt idx="2">
                  <c:v>School Edit Support </c:v>
                </c:pt>
                <c:pt idx="3">
                  <c:v>Edit.com Support (CG)</c:v>
                </c:pt>
                <c:pt idx="4">
                  <c:v>iKnow Support (CG)</c:v>
                </c:pt>
                <c:pt idx="5">
                  <c:v>iKnow Charity Support (CG)</c:v>
                </c:pt>
              </c:strCache>
            </c:strRef>
          </c:cat>
          <c:val>
            <c:numRef>
              <c:f>Sheet1!$B$2:$B$7</c:f>
              <c:numCache>
                <c:ptCount val="6"/>
                <c:pt idx="0">
                  <c:v>135.000000</c:v>
                </c:pt>
                <c:pt idx="1">
                  <c:v>7.000000</c:v>
                </c:pt>
                <c:pt idx="2">
                  <c:v>2.000000</c:v>
                </c:pt>
                <c:pt idx="3">
                  <c:v>13.000000</c:v>
                </c:pt>
                <c:pt idx="4">
                  <c:v>127.000000</c:v>
                </c:pt>
                <c:pt idx="5">
                  <c:v>0.000000</c:v>
                </c:pt>
              </c:numCache>
            </c:numRef>
          </c:val>
        </c:ser>
        <c:gapWidth val="40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2"/>
        <c:crosses val="autoZero"/>
        <c:crossBetween val="between"/>
        <c:majorUnit val="35"/>
        <c:minorUnit val="1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46398"/>
          <c:y val="0.0181595"/>
          <c:w val="0.846749"/>
          <c:h val="0.9451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/>
            </c:strRef>
          </c:tx>
          <c:spPr>
            <a:solidFill>
              <a:srgbClr val="00A2FF"/>
            </a:solidFill>
            <a:ln w="12700" cap="flat">
              <a:noFill/>
              <a:miter lim="400000"/>
            </a:ln>
            <a:effectLst>
              <a:outerShdw sx="100000" sy="100000" kx="0" ky="0" algn="tl" rotWithShape="1" blurRad="127000" dist="42245" dir="18900000">
                <a:srgbClr val="000000">
                  <a:alpha val="90354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FFFFFF"/>
                    </a:solidFill>
                    <a:latin typeface="Lato Regular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Church Edit Support (CG)</c:v>
                </c:pt>
                <c:pt idx="1">
                  <c:v>Charity Edit Support (CG)</c:v>
                </c:pt>
                <c:pt idx="2">
                  <c:v>School Edit Support </c:v>
                </c:pt>
                <c:pt idx="3">
                  <c:v>Edit.com Support (CG)</c:v>
                </c:pt>
                <c:pt idx="4">
                  <c:v>iKnow Support (CG)</c:v>
                </c:pt>
                <c:pt idx="5">
                  <c:v>iKnow Charity Support (CG)</c:v>
                </c:pt>
              </c:strCache>
            </c:strRef>
          </c:cat>
          <c:val>
            <c:numRef>
              <c:f>Sheet1!$B$2:$B$7</c:f>
              <c:numCache>
                <c:ptCount val="6"/>
                <c:pt idx="0">
                  <c:v>30.000000</c:v>
                </c:pt>
                <c:pt idx="1">
                  <c:v>0.000000</c:v>
                </c:pt>
                <c:pt idx="2">
                  <c:v>0.000000</c:v>
                </c:pt>
                <c:pt idx="3">
                  <c:v>6.000000</c:v>
                </c:pt>
                <c:pt idx="4">
                  <c:v>56.000000</c:v>
                </c:pt>
                <c:pt idx="5">
                  <c:v>0.000000</c:v>
                </c:pt>
              </c:numCache>
            </c:numRef>
          </c:val>
        </c:ser>
        <c:gapWidth val="40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2"/>
        <c:crosses val="autoZero"/>
        <c:crossBetween val="between"/>
        <c:majorUnit val="15"/>
        <c:minorUnit val="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wedge@2x.png" descr="wedge@2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787" y="-420244"/>
            <a:ext cx="24403575" cy="10631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Group 1975@3x.png" descr="Group 1975@3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54267" y="12359911"/>
            <a:ext cx="5147170" cy="72279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Image"/>
          <p:cNvSpPr/>
          <p:nvPr>
            <p:ph type="pic" sz="quarter" idx="21"/>
          </p:nvPr>
        </p:nvSpPr>
        <p:spPr>
          <a:xfrm>
            <a:off x="13138546" y="3571875"/>
            <a:ext cx="5768579" cy="8658535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5" name="Title Text"/>
          <p:cNvSpPr txBox="1"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</p:spPr>
        <p:txBody>
          <a:bodyPr/>
          <a:lstStyle>
            <a:lvl1pPr algn="ctr">
              <a:defRPr sz="118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quarter" idx="1"/>
          </p:nvPr>
        </p:nvSpPr>
        <p:spPr>
          <a:xfrm>
            <a:off x="4833937" y="3893343"/>
            <a:ext cx="7090173" cy="8036720"/>
          </a:xfrm>
          <a:prstGeom prst="rect">
            <a:avLst/>
          </a:prstGeom>
        </p:spPr>
        <p:txBody>
          <a:bodyPr anchor="ctr"/>
          <a:lstStyle>
            <a:lvl1pPr marL="9976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1pPr>
            <a:lvl2pPr marL="14421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2pPr>
            <a:lvl3pPr marL="18866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3pPr>
            <a:lvl4pPr marL="23311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4pPr>
            <a:lvl5pPr marL="27756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</p:spPr>
        <p:txBody>
          <a:bodyPr/>
          <a:lstStyle>
            <a:lvl1pPr algn="ctr">
              <a:defRPr sz="118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5" name="Body Level One…"/>
          <p:cNvSpPr txBox="1"/>
          <p:nvPr>
            <p:ph type="body" sz="quarter" idx="1"/>
          </p:nvPr>
        </p:nvSpPr>
        <p:spPr>
          <a:xfrm>
            <a:off x="4833937" y="3893343"/>
            <a:ext cx="7090173" cy="8036720"/>
          </a:xfrm>
          <a:prstGeom prst="rect">
            <a:avLst/>
          </a:prstGeom>
        </p:spPr>
        <p:txBody>
          <a:bodyPr anchor="ctr"/>
          <a:lstStyle>
            <a:lvl1pPr marL="9976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1pPr>
            <a:lvl2pPr marL="14421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2pPr>
            <a:lvl3pPr marL="18866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3pPr>
            <a:lvl4pPr marL="23311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4pPr>
            <a:lvl5pPr marL="27756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</p:spPr>
        <p:txBody>
          <a:bodyPr/>
          <a:lstStyle>
            <a:lvl1pPr algn="ctr">
              <a:defRPr sz="118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4" name="Body Level One…"/>
          <p:cNvSpPr txBox="1"/>
          <p:nvPr>
            <p:ph type="body" sz="quarter" idx="1"/>
          </p:nvPr>
        </p:nvSpPr>
        <p:spPr>
          <a:xfrm>
            <a:off x="13977937" y="3893343"/>
            <a:ext cx="5572126" cy="8036720"/>
          </a:xfrm>
          <a:prstGeom prst="rect">
            <a:avLst/>
          </a:prstGeom>
        </p:spPr>
        <p:txBody>
          <a:bodyPr anchor="ctr"/>
          <a:lstStyle>
            <a:lvl1pPr marL="9976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1pPr>
            <a:lvl2pPr marL="14421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2pPr>
            <a:lvl3pPr marL="18866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3pPr>
            <a:lvl4pPr marL="23311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4pPr>
            <a:lvl5pPr marL="2775603" indent="-680103">
              <a:spcBef>
                <a:spcPts val="5300"/>
              </a:spcBef>
              <a:buClrTx/>
              <a:defRPr sz="44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onfidential"/>
          <p:cNvSpPr txBox="1"/>
          <p:nvPr/>
        </p:nvSpPr>
        <p:spPr>
          <a:xfrm>
            <a:off x="19560195" y="13160970"/>
            <a:ext cx="175097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/>
            </a:lvl1pPr>
          </a:lstStyle>
          <a:p>
            <a:pPr/>
            <a:r>
              <a:t>Confidential</a:t>
            </a:r>
          </a:p>
        </p:txBody>
      </p:sp>
      <p:sp>
        <p:nvSpPr>
          <p:cNvPr id="123" name="Title Text"/>
          <p:cNvSpPr txBox="1"/>
          <p:nvPr>
            <p:ph type="title"/>
          </p:nvPr>
        </p:nvSpPr>
        <p:spPr>
          <a:xfrm>
            <a:off x="4816078" y="-267891"/>
            <a:ext cx="8036719" cy="2000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half" idx="1"/>
          </p:nvPr>
        </p:nvSpPr>
        <p:spPr>
          <a:xfrm>
            <a:off x="4637484" y="2518171"/>
            <a:ext cx="14716126" cy="803672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5800">
                <a:solidFill>
                  <a:srgbClr val="000000"/>
                </a:solidFill>
              </a:defRPr>
            </a:lvl1pPr>
            <a:lvl2pPr marL="0" indent="228600">
              <a:buClrTx/>
              <a:buSzTx/>
              <a:buNone/>
              <a:defRPr sz="5800">
                <a:solidFill>
                  <a:srgbClr val="000000"/>
                </a:solidFill>
              </a:defRPr>
            </a:lvl2pPr>
            <a:lvl3pPr marL="0" indent="457200">
              <a:buClrTx/>
              <a:buSzTx/>
              <a:buNone/>
              <a:defRPr sz="5800">
                <a:solidFill>
                  <a:srgbClr val="000000"/>
                </a:solidFill>
              </a:defRPr>
            </a:lvl3pPr>
            <a:lvl4pPr marL="0" indent="685800">
              <a:buClrTx/>
              <a:buSzTx/>
              <a:buNone/>
              <a:defRPr sz="5800">
                <a:solidFill>
                  <a:srgbClr val="000000"/>
                </a:solidFill>
              </a:defRPr>
            </a:lvl4pPr>
            <a:lvl5pPr marL="0" indent="914400">
              <a:buClrTx/>
              <a:buSzTx/>
              <a:buNone/>
              <a:defRPr sz="5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5" name="Group 1975@3x.png" descr="Group 1975@3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73062" y="460398"/>
            <a:ext cx="3871599" cy="54367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onfidential"/>
          <p:cNvSpPr txBox="1"/>
          <p:nvPr/>
        </p:nvSpPr>
        <p:spPr>
          <a:xfrm>
            <a:off x="19560195" y="13160970"/>
            <a:ext cx="175097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/>
            </a:lvl1pPr>
          </a:lstStyle>
          <a:p>
            <a:pPr/>
            <a:r>
              <a:t>Confidential</a:t>
            </a:r>
          </a:p>
        </p:txBody>
      </p:sp>
      <p:sp>
        <p:nvSpPr>
          <p:cNvPr id="134" name="Title Text"/>
          <p:cNvSpPr txBox="1"/>
          <p:nvPr>
            <p:ph type="title"/>
          </p:nvPr>
        </p:nvSpPr>
        <p:spPr>
          <a:xfrm>
            <a:off x="4816078" y="-267891"/>
            <a:ext cx="8036719" cy="2000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sz="half" idx="1"/>
          </p:nvPr>
        </p:nvSpPr>
        <p:spPr>
          <a:xfrm>
            <a:off x="4637484" y="2518171"/>
            <a:ext cx="14716126" cy="803672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5800">
                <a:solidFill>
                  <a:srgbClr val="000000"/>
                </a:solidFill>
              </a:defRPr>
            </a:lvl1pPr>
            <a:lvl2pPr marL="0" indent="228600">
              <a:buClrTx/>
              <a:buSzTx/>
              <a:buNone/>
              <a:defRPr sz="5800">
                <a:solidFill>
                  <a:srgbClr val="000000"/>
                </a:solidFill>
              </a:defRPr>
            </a:lvl2pPr>
            <a:lvl3pPr marL="0" indent="457200">
              <a:buClrTx/>
              <a:buSzTx/>
              <a:buNone/>
              <a:defRPr sz="5800">
                <a:solidFill>
                  <a:srgbClr val="000000"/>
                </a:solidFill>
              </a:defRPr>
            </a:lvl3pPr>
            <a:lvl4pPr marL="0" indent="685800">
              <a:buClrTx/>
              <a:buSzTx/>
              <a:buNone/>
              <a:defRPr sz="5800">
                <a:solidFill>
                  <a:srgbClr val="000000"/>
                </a:solidFill>
              </a:defRPr>
            </a:lvl4pPr>
            <a:lvl5pPr marL="0" indent="914400">
              <a:buClrTx/>
              <a:buSzTx/>
              <a:buNone/>
              <a:defRPr sz="5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6" name="Group 1975@3x.png" descr="Group 1975@3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73062" y="460398"/>
            <a:ext cx="3871599" cy="54367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nfidential"/>
          <p:cNvSpPr txBox="1"/>
          <p:nvPr/>
        </p:nvSpPr>
        <p:spPr>
          <a:xfrm>
            <a:off x="19560195" y="13160970"/>
            <a:ext cx="175097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/>
            </a:lvl1pPr>
          </a:lstStyle>
          <a:p>
            <a:pPr/>
            <a:r>
              <a:t>Confidential</a:t>
            </a:r>
          </a:p>
        </p:txBody>
      </p:sp>
      <p:sp>
        <p:nvSpPr>
          <p:cNvPr id="145" name="Title Text"/>
          <p:cNvSpPr txBox="1"/>
          <p:nvPr>
            <p:ph type="title"/>
          </p:nvPr>
        </p:nvSpPr>
        <p:spPr>
          <a:xfrm>
            <a:off x="4816078" y="-267891"/>
            <a:ext cx="8036719" cy="2000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6" name="Body Level One…"/>
          <p:cNvSpPr txBox="1"/>
          <p:nvPr>
            <p:ph type="body" sz="half" idx="1"/>
          </p:nvPr>
        </p:nvSpPr>
        <p:spPr>
          <a:xfrm>
            <a:off x="4637484" y="2518171"/>
            <a:ext cx="14716126" cy="803672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5800">
                <a:solidFill>
                  <a:srgbClr val="000000"/>
                </a:solidFill>
              </a:defRPr>
            </a:lvl1pPr>
            <a:lvl2pPr marL="0" indent="228600">
              <a:buClrTx/>
              <a:buSzTx/>
              <a:buNone/>
              <a:defRPr sz="5800">
                <a:solidFill>
                  <a:srgbClr val="000000"/>
                </a:solidFill>
              </a:defRPr>
            </a:lvl2pPr>
            <a:lvl3pPr marL="0" indent="457200">
              <a:buClrTx/>
              <a:buSzTx/>
              <a:buNone/>
              <a:defRPr sz="5800">
                <a:solidFill>
                  <a:srgbClr val="000000"/>
                </a:solidFill>
              </a:defRPr>
            </a:lvl3pPr>
            <a:lvl4pPr marL="0" indent="685800">
              <a:buClrTx/>
              <a:buSzTx/>
              <a:buNone/>
              <a:defRPr sz="5800">
                <a:solidFill>
                  <a:srgbClr val="000000"/>
                </a:solidFill>
              </a:defRPr>
            </a:lvl4pPr>
            <a:lvl5pPr marL="0" indent="914400">
              <a:buClrTx/>
              <a:buSzTx/>
              <a:buNone/>
              <a:defRPr sz="5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7" name="Group 1975@3x.png" descr="Group 1975@3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73062" y="460398"/>
            <a:ext cx="3871599" cy="54367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onfidential"/>
          <p:cNvSpPr txBox="1"/>
          <p:nvPr/>
        </p:nvSpPr>
        <p:spPr>
          <a:xfrm>
            <a:off x="19560195" y="13160970"/>
            <a:ext cx="175097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/>
            </a:lvl1pPr>
          </a:lstStyle>
          <a:p>
            <a:pPr/>
            <a:r>
              <a:t>Confidential</a:t>
            </a:r>
          </a:p>
        </p:txBody>
      </p:sp>
      <p:sp>
        <p:nvSpPr>
          <p:cNvPr id="156" name="Title Text"/>
          <p:cNvSpPr txBox="1"/>
          <p:nvPr>
            <p:ph type="title"/>
          </p:nvPr>
        </p:nvSpPr>
        <p:spPr>
          <a:xfrm>
            <a:off x="4816078" y="-267891"/>
            <a:ext cx="8036719" cy="2000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7" name="Body Level One…"/>
          <p:cNvSpPr txBox="1"/>
          <p:nvPr>
            <p:ph type="body" sz="half" idx="1"/>
          </p:nvPr>
        </p:nvSpPr>
        <p:spPr>
          <a:xfrm>
            <a:off x="4637484" y="2518171"/>
            <a:ext cx="14716126" cy="8036720"/>
          </a:xfrm>
          <a:prstGeom prst="rect">
            <a:avLst/>
          </a:prstGeom>
        </p:spPr>
        <p:txBody>
          <a:bodyPr/>
          <a:lstStyle>
            <a:lvl1pPr marL="1106714" indent="-789214">
              <a:buClrTx/>
              <a:defRPr sz="5800">
                <a:solidFill>
                  <a:srgbClr val="000000"/>
                </a:solidFill>
              </a:defRPr>
            </a:lvl1pPr>
            <a:lvl2pPr marL="1551214" indent="-789214">
              <a:buClrTx/>
              <a:defRPr sz="5800">
                <a:solidFill>
                  <a:srgbClr val="000000"/>
                </a:solidFill>
              </a:defRPr>
            </a:lvl2pPr>
            <a:lvl3pPr marL="1995714" indent="-789214">
              <a:buClrTx/>
              <a:defRPr sz="5800">
                <a:solidFill>
                  <a:srgbClr val="000000"/>
                </a:solidFill>
              </a:defRPr>
            </a:lvl3pPr>
            <a:lvl4pPr marL="2440214" indent="-789214">
              <a:buClrTx/>
              <a:defRPr sz="5800">
                <a:solidFill>
                  <a:srgbClr val="000000"/>
                </a:solidFill>
              </a:defRPr>
            </a:lvl4pPr>
            <a:lvl5pPr marL="2884714" indent="-789214">
              <a:buClrTx/>
              <a:defRPr sz="5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8" name="Group 1975@3x.png" descr="Group 1975@3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73062" y="460398"/>
            <a:ext cx="3871599" cy="54367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4244578" y="1785937"/>
            <a:ext cx="15894844" cy="492918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10000"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sz="quarter" idx="1"/>
          </p:nvPr>
        </p:nvSpPr>
        <p:spPr>
          <a:xfrm>
            <a:off x="4244578" y="6840140"/>
            <a:ext cx="15894844" cy="221456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20706050" y="13099992"/>
            <a:ext cx="409779" cy="428345"/>
          </a:xfrm>
          <a:prstGeom prst="rect">
            <a:avLst/>
          </a:prstGeom>
        </p:spPr>
        <p:txBody>
          <a:bodyPr anchor="ctr"/>
          <a:lstStyle>
            <a:lvl1pPr algn="r">
              <a:defRPr b="1" sz="18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 txBox="1"/>
          <p:nvPr>
            <p:ph type="title"/>
          </p:nvPr>
        </p:nvSpPr>
        <p:spPr>
          <a:xfrm>
            <a:off x="4155281" y="357187"/>
            <a:ext cx="16073438" cy="3429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10000"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6" name="Body Level One…"/>
          <p:cNvSpPr txBox="1"/>
          <p:nvPr>
            <p:ph type="body" sz="half" idx="1"/>
          </p:nvPr>
        </p:nvSpPr>
        <p:spPr>
          <a:xfrm>
            <a:off x="4155281" y="3893343"/>
            <a:ext cx="16073438" cy="803672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617361" indent="-617361">
              <a:spcBef>
                <a:spcPts val="5000"/>
              </a:spcBef>
              <a:buClrTx/>
              <a:buSzPct val="30000"/>
              <a:buBlip>
                <a:blip r:embed="rId3"/>
              </a:buBlip>
              <a:def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61861" indent="-617361">
              <a:spcBef>
                <a:spcPts val="5000"/>
              </a:spcBef>
              <a:buClrTx/>
              <a:buSzPct val="30000"/>
              <a:buBlip>
                <a:blip r:embed="rId3"/>
              </a:buBlip>
              <a:def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506361" indent="-617361">
              <a:spcBef>
                <a:spcPts val="5000"/>
              </a:spcBef>
              <a:buClrTx/>
              <a:buSzPct val="30000"/>
              <a:buBlip>
                <a:blip r:embed="rId3"/>
              </a:buBlip>
              <a:def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950861" indent="-617361">
              <a:spcBef>
                <a:spcPts val="5000"/>
              </a:spcBef>
              <a:buClrTx/>
              <a:buSzPct val="30000"/>
              <a:buBlip>
                <a:blip r:embed="rId3"/>
              </a:buBlip>
              <a:def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395361" indent="-617361">
              <a:spcBef>
                <a:spcPts val="5000"/>
              </a:spcBef>
              <a:buClrTx/>
              <a:buSzPct val="30000"/>
              <a:buBlip>
                <a:blip r:embed="rId3"/>
              </a:buBlip>
              <a:def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20706050" y="13099992"/>
            <a:ext cx="409779" cy="428345"/>
          </a:xfrm>
          <a:prstGeom prst="rect">
            <a:avLst/>
          </a:prstGeom>
        </p:spPr>
        <p:txBody>
          <a:bodyPr anchor="ctr"/>
          <a:lstStyle>
            <a:lvl1pPr algn="r">
              <a:defRPr b="1" sz="18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dy Level One…"/>
          <p:cNvSpPr txBox="1"/>
          <p:nvPr>
            <p:ph type="body" idx="1"/>
          </p:nvPr>
        </p:nvSpPr>
        <p:spPr>
          <a:xfrm>
            <a:off x="4833937" y="1785937"/>
            <a:ext cx="14716126" cy="10144126"/>
          </a:xfrm>
          <a:prstGeom prst="rect">
            <a:avLst/>
          </a:prstGeom>
        </p:spPr>
        <p:txBody>
          <a:bodyPr anchor="ctr"/>
          <a:lstStyle>
            <a:lvl1pPr marL="1106714" indent="-789214">
              <a:spcBef>
                <a:spcPts val="6700"/>
              </a:spcBef>
              <a:buClrTx/>
              <a:defRPr sz="5800">
                <a:solidFill>
                  <a:srgbClr val="000000"/>
                </a:solidFill>
              </a:defRPr>
            </a:lvl1pPr>
            <a:lvl2pPr marL="1551214" indent="-789214">
              <a:spcBef>
                <a:spcPts val="6700"/>
              </a:spcBef>
              <a:buClrTx/>
              <a:defRPr sz="5800">
                <a:solidFill>
                  <a:srgbClr val="000000"/>
                </a:solidFill>
              </a:defRPr>
            </a:lvl2pPr>
            <a:lvl3pPr marL="1995714" indent="-789214">
              <a:spcBef>
                <a:spcPts val="6700"/>
              </a:spcBef>
              <a:buClrTx/>
              <a:defRPr sz="5800">
                <a:solidFill>
                  <a:srgbClr val="000000"/>
                </a:solidFill>
              </a:defRPr>
            </a:lvl3pPr>
            <a:lvl4pPr marL="2440214" indent="-789214">
              <a:spcBef>
                <a:spcPts val="6700"/>
              </a:spcBef>
              <a:buClrTx/>
              <a:defRPr sz="5800">
                <a:solidFill>
                  <a:srgbClr val="000000"/>
                </a:solidFill>
              </a:defRPr>
            </a:lvl4pPr>
            <a:lvl5pPr marL="2884714" indent="-789214">
              <a:spcBef>
                <a:spcPts val="6700"/>
              </a:spcBef>
              <a:buClrTx/>
              <a:defRPr sz="5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</p:spPr>
        <p:txBody>
          <a:bodyPr/>
          <a:lstStyle>
            <a:lvl1pPr algn="ctr">
              <a:defRPr sz="118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4833937" y="4179093"/>
            <a:ext cx="14716126" cy="5357814"/>
          </a:xfrm>
          <a:prstGeom prst="rect">
            <a:avLst/>
          </a:prstGeom>
        </p:spPr>
        <p:txBody>
          <a:bodyPr/>
          <a:lstStyle>
            <a:lvl1pPr algn="ctr">
              <a:defRPr sz="118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mage"/>
          <p:cNvSpPr/>
          <p:nvPr>
            <p:ph type="pic" sz="half" idx="21"/>
          </p:nvPr>
        </p:nvSpPr>
        <p:spPr>
          <a:xfrm>
            <a:off x="6477000" y="2303859"/>
            <a:ext cx="11430000" cy="709060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4833937" y="10358437"/>
            <a:ext cx="14716126" cy="2393157"/>
          </a:xfrm>
          <a:prstGeom prst="rect">
            <a:avLst/>
          </a:prstGeom>
        </p:spPr>
        <p:txBody>
          <a:bodyPr/>
          <a:lstStyle>
            <a:lvl1pPr algn="ctr">
              <a:defRPr sz="118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477000" y="2303859"/>
            <a:ext cx="11430000" cy="7090603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4833937" y="10358437"/>
            <a:ext cx="14716126" cy="2393157"/>
          </a:xfrm>
          <a:prstGeom prst="rect">
            <a:avLst/>
          </a:prstGeom>
        </p:spPr>
        <p:txBody>
          <a:bodyPr/>
          <a:lstStyle>
            <a:lvl1pPr algn="ctr">
              <a:defRPr sz="118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Image"/>
          <p:cNvSpPr/>
          <p:nvPr>
            <p:ph type="pic" sz="quarter" idx="21"/>
          </p:nvPr>
        </p:nvSpPr>
        <p:spPr>
          <a:xfrm>
            <a:off x="13067109" y="2268140"/>
            <a:ext cx="5929313" cy="889979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3940968" y="1982390"/>
            <a:ext cx="8251032" cy="4643439"/>
          </a:xfrm>
          <a:prstGeom prst="rect">
            <a:avLst/>
          </a:prstGeom>
        </p:spPr>
        <p:txBody>
          <a:bodyPr anchor="b"/>
          <a:lstStyle>
            <a:lvl1pPr algn="ctr">
              <a:defRPr sz="98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/>
          </p:nvPr>
        </p:nvSpPr>
        <p:spPr>
          <a:xfrm>
            <a:off x="3940968" y="6732984"/>
            <a:ext cx="8251032" cy="464343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/>
          <p:nvPr>
            <p:ph type="pic" sz="quarter" idx="21"/>
          </p:nvPr>
        </p:nvSpPr>
        <p:spPr>
          <a:xfrm>
            <a:off x="13067109" y="2268140"/>
            <a:ext cx="5929313" cy="8899794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5" name="Title Text"/>
          <p:cNvSpPr txBox="1"/>
          <p:nvPr>
            <p:ph type="title"/>
          </p:nvPr>
        </p:nvSpPr>
        <p:spPr>
          <a:xfrm>
            <a:off x="3940968" y="1982390"/>
            <a:ext cx="8251032" cy="4643439"/>
          </a:xfrm>
          <a:prstGeom prst="rect">
            <a:avLst/>
          </a:prstGeom>
        </p:spPr>
        <p:txBody>
          <a:bodyPr anchor="b"/>
          <a:lstStyle>
            <a:lvl1pPr algn="ctr">
              <a:defRPr sz="98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sz="quarter" idx="1"/>
          </p:nvPr>
        </p:nvSpPr>
        <p:spPr>
          <a:xfrm>
            <a:off x="3940968" y="6732984"/>
            <a:ext cx="8251032" cy="464343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edge@2x.png" descr="wedge@2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426" y="-7440805"/>
            <a:ext cx="25234052" cy="1099378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11848" y="-35719"/>
            <a:ext cx="18831192" cy="200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3895" y="4589859"/>
            <a:ext cx="22929155" cy="803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Confidential"/>
          <p:cNvSpPr txBox="1"/>
          <p:nvPr/>
        </p:nvSpPr>
        <p:spPr>
          <a:xfrm>
            <a:off x="22091199" y="12921126"/>
            <a:ext cx="175096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A6AAA9"/>
                </a:solidFill>
              </a:defRPr>
            </a:lvl1pPr>
          </a:lstStyle>
          <a:p>
            <a:pPr/>
            <a:r>
              <a:t>Confidential</a:t>
            </a:r>
          </a:p>
        </p:txBody>
      </p:sp>
      <p:pic>
        <p:nvPicPr>
          <p:cNvPr id="6" name="Group 1975@3x.png" descr="Group 1975@3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78162" y="2074805"/>
            <a:ext cx="3871599" cy="54367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</p:sldLayoutIdLst>
  <p:transition xmlns:p14="http://schemas.microsoft.com/office/powerpoint/2010/main" spd="med" advClick="1"/>
  <p:txStyles>
    <p:title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1120689" marR="0" indent="-803189" algn="l" defTabSz="821531" latinLnBrk="0">
        <a:lnSpc>
          <a:spcPct val="100000"/>
        </a:lnSpc>
        <a:spcBef>
          <a:spcPts val="3300"/>
        </a:spcBef>
        <a:spcAft>
          <a:spcPts val="0"/>
        </a:spcAft>
        <a:buClr>
          <a:srgbClr val="53585F"/>
        </a:buClr>
        <a:buSzPct val="171000"/>
        <a:buFontTx/>
        <a:buChar char="•"/>
        <a:tabLst/>
        <a:defRPr b="0" baseline="0" cap="none" i="0" spc="0" strike="noStrike" sz="5200" u="none">
          <a:solidFill>
            <a:srgbClr val="53585F"/>
          </a:solidFill>
          <a:uFillTx/>
          <a:latin typeface="+mn-lt"/>
          <a:ea typeface="+mn-ea"/>
          <a:cs typeface="+mn-cs"/>
          <a:sym typeface="Gill Sans"/>
        </a:defRPr>
      </a:lvl1pPr>
      <a:lvl2pPr marL="1469571" marR="0" indent="-707571" algn="l" defTabSz="821531" latinLnBrk="0">
        <a:lnSpc>
          <a:spcPct val="100000"/>
        </a:lnSpc>
        <a:spcBef>
          <a:spcPts val="3300"/>
        </a:spcBef>
        <a:spcAft>
          <a:spcPts val="0"/>
        </a:spcAft>
        <a:buClr>
          <a:srgbClr val="53585F"/>
        </a:buClr>
        <a:buSzPct val="171000"/>
        <a:buFontTx/>
        <a:buChar char="•"/>
        <a:tabLst/>
        <a:defRPr b="0" baseline="0" cap="none" i="0" spc="0" strike="noStrike" sz="5200" u="none">
          <a:solidFill>
            <a:srgbClr val="53585F"/>
          </a:solidFill>
          <a:uFillTx/>
          <a:latin typeface="+mn-lt"/>
          <a:ea typeface="+mn-ea"/>
          <a:cs typeface="+mn-cs"/>
          <a:sym typeface="Gill Sans"/>
        </a:defRPr>
      </a:lvl2pPr>
      <a:lvl3pPr marL="1914071" marR="0" indent="-707571" algn="l" defTabSz="821531" latinLnBrk="0">
        <a:lnSpc>
          <a:spcPct val="100000"/>
        </a:lnSpc>
        <a:spcBef>
          <a:spcPts val="3300"/>
        </a:spcBef>
        <a:spcAft>
          <a:spcPts val="0"/>
        </a:spcAft>
        <a:buClr>
          <a:srgbClr val="53585F"/>
        </a:buClr>
        <a:buSzPct val="171000"/>
        <a:buFontTx/>
        <a:buChar char="•"/>
        <a:tabLst/>
        <a:defRPr b="0" baseline="0" cap="none" i="0" spc="0" strike="noStrike" sz="5200" u="none">
          <a:solidFill>
            <a:srgbClr val="53585F"/>
          </a:solidFill>
          <a:uFillTx/>
          <a:latin typeface="+mn-lt"/>
          <a:ea typeface="+mn-ea"/>
          <a:cs typeface="+mn-cs"/>
          <a:sym typeface="Gill Sans"/>
        </a:defRPr>
      </a:lvl3pPr>
      <a:lvl4pPr marL="2358571" marR="0" indent="-707571" algn="l" defTabSz="821531" latinLnBrk="0">
        <a:lnSpc>
          <a:spcPct val="100000"/>
        </a:lnSpc>
        <a:spcBef>
          <a:spcPts val="3300"/>
        </a:spcBef>
        <a:spcAft>
          <a:spcPts val="0"/>
        </a:spcAft>
        <a:buClr>
          <a:srgbClr val="53585F"/>
        </a:buClr>
        <a:buSzPct val="171000"/>
        <a:buFontTx/>
        <a:buChar char="•"/>
        <a:tabLst/>
        <a:defRPr b="0" baseline="0" cap="none" i="0" spc="0" strike="noStrike" sz="5200" u="none">
          <a:solidFill>
            <a:srgbClr val="53585F"/>
          </a:solidFill>
          <a:uFillTx/>
          <a:latin typeface="+mn-lt"/>
          <a:ea typeface="+mn-ea"/>
          <a:cs typeface="+mn-cs"/>
          <a:sym typeface="Gill Sans"/>
        </a:defRPr>
      </a:lvl4pPr>
      <a:lvl5pPr marL="2803071" marR="0" indent="-707571" algn="l" defTabSz="821531" latinLnBrk="0">
        <a:lnSpc>
          <a:spcPct val="100000"/>
        </a:lnSpc>
        <a:spcBef>
          <a:spcPts val="3300"/>
        </a:spcBef>
        <a:spcAft>
          <a:spcPts val="0"/>
        </a:spcAft>
        <a:buClr>
          <a:srgbClr val="53585F"/>
        </a:buClr>
        <a:buSzPct val="171000"/>
        <a:buFontTx/>
        <a:buChar char="•"/>
        <a:tabLst/>
        <a:defRPr b="0" baseline="0" cap="none" i="0" spc="0" strike="noStrike" sz="5200" u="none">
          <a:solidFill>
            <a:srgbClr val="53585F"/>
          </a:solidFill>
          <a:uFillTx/>
          <a:latin typeface="+mn-lt"/>
          <a:ea typeface="+mn-ea"/>
          <a:cs typeface="+mn-cs"/>
          <a:sym typeface="Gill Sans"/>
        </a:defRPr>
      </a:lvl5pPr>
      <a:lvl6pPr marL="3158671" marR="0" indent="-707571" algn="l" defTabSz="821531" latinLnBrk="0">
        <a:lnSpc>
          <a:spcPct val="100000"/>
        </a:lnSpc>
        <a:spcBef>
          <a:spcPts val="3300"/>
        </a:spcBef>
        <a:spcAft>
          <a:spcPts val="0"/>
        </a:spcAft>
        <a:buClr>
          <a:srgbClr val="53585F"/>
        </a:buClr>
        <a:buSzPct val="171000"/>
        <a:buFontTx/>
        <a:buChar char="•"/>
        <a:tabLst/>
        <a:defRPr b="0" baseline="0" cap="none" i="0" spc="0" strike="noStrike" sz="5200" u="none">
          <a:solidFill>
            <a:srgbClr val="53585F"/>
          </a:solidFill>
          <a:uFillTx/>
          <a:latin typeface="+mn-lt"/>
          <a:ea typeface="+mn-ea"/>
          <a:cs typeface="+mn-cs"/>
          <a:sym typeface="Gill Sans"/>
        </a:defRPr>
      </a:lvl6pPr>
      <a:lvl7pPr marL="3514271" marR="0" indent="-707571" algn="l" defTabSz="821531" latinLnBrk="0">
        <a:lnSpc>
          <a:spcPct val="100000"/>
        </a:lnSpc>
        <a:spcBef>
          <a:spcPts val="3300"/>
        </a:spcBef>
        <a:spcAft>
          <a:spcPts val="0"/>
        </a:spcAft>
        <a:buClr>
          <a:srgbClr val="53585F"/>
        </a:buClr>
        <a:buSzPct val="171000"/>
        <a:buFontTx/>
        <a:buChar char="•"/>
        <a:tabLst/>
        <a:defRPr b="0" baseline="0" cap="none" i="0" spc="0" strike="noStrike" sz="5200" u="none">
          <a:solidFill>
            <a:srgbClr val="53585F"/>
          </a:solidFill>
          <a:uFillTx/>
          <a:latin typeface="+mn-lt"/>
          <a:ea typeface="+mn-ea"/>
          <a:cs typeface="+mn-cs"/>
          <a:sym typeface="Gill Sans"/>
        </a:defRPr>
      </a:lvl7pPr>
      <a:lvl8pPr marL="3869871" marR="0" indent="-707571" algn="l" defTabSz="821531" latinLnBrk="0">
        <a:lnSpc>
          <a:spcPct val="100000"/>
        </a:lnSpc>
        <a:spcBef>
          <a:spcPts val="3300"/>
        </a:spcBef>
        <a:spcAft>
          <a:spcPts val="0"/>
        </a:spcAft>
        <a:buClr>
          <a:srgbClr val="53585F"/>
        </a:buClr>
        <a:buSzPct val="171000"/>
        <a:buFontTx/>
        <a:buChar char="•"/>
        <a:tabLst/>
        <a:defRPr b="0" baseline="0" cap="none" i="0" spc="0" strike="noStrike" sz="5200" u="none">
          <a:solidFill>
            <a:srgbClr val="53585F"/>
          </a:solidFill>
          <a:uFillTx/>
          <a:latin typeface="+mn-lt"/>
          <a:ea typeface="+mn-ea"/>
          <a:cs typeface="+mn-cs"/>
          <a:sym typeface="Gill Sans"/>
        </a:defRPr>
      </a:lvl8pPr>
      <a:lvl9pPr marL="4225471" marR="0" indent="-707571" algn="l" defTabSz="821531" latinLnBrk="0">
        <a:lnSpc>
          <a:spcPct val="100000"/>
        </a:lnSpc>
        <a:spcBef>
          <a:spcPts val="3300"/>
        </a:spcBef>
        <a:spcAft>
          <a:spcPts val="0"/>
        </a:spcAft>
        <a:buClr>
          <a:srgbClr val="53585F"/>
        </a:buClr>
        <a:buSzPct val="171000"/>
        <a:buFontTx/>
        <a:buChar char="•"/>
        <a:tabLst/>
        <a:defRPr b="0" baseline="0" cap="none" i="0" spc="0" strike="noStrike" sz="5200" u="none">
          <a:solidFill>
            <a:srgbClr val="53585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Relationship Id="rId4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upport"/>
          <p:cNvSpPr txBox="1"/>
          <p:nvPr/>
        </p:nvSpPr>
        <p:spPr>
          <a:xfrm>
            <a:off x="1441582" y="3018234"/>
            <a:ext cx="16894970" cy="200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>
              <a:defRPr sz="9800">
                <a:solidFill>
                  <a:srgbClr val="FFFFFF"/>
                </a:solidFill>
              </a:defRPr>
            </a:lvl1pPr>
          </a:lstStyle>
          <a:p>
            <a:pPr/>
            <a:r>
              <a:t>Support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tats &amp; Char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Stats &amp; Charts</a:t>
            </a:r>
          </a:p>
        </p:txBody>
      </p:sp>
      <p:pic>
        <p:nvPicPr>
          <p:cNvPr id="189" name="73384-man-and-graph.gif" descr="73384-man-and-graph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1196" y="3411158"/>
            <a:ext cx="8992808" cy="899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upport Tick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Support Tickets</a:t>
            </a:r>
          </a:p>
        </p:txBody>
      </p:sp>
      <p:sp>
        <p:nvSpPr>
          <p:cNvPr id="19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</a:defRPr>
            </a:lvl1pPr>
          </a:lstStyle>
          <a:p>
            <a:pPr/>
            <a:r>
              <a:t> </a:t>
            </a:r>
          </a:p>
        </p:txBody>
      </p:sp>
      <p:graphicFrame>
        <p:nvGraphicFramePr>
          <p:cNvPr id="193" name="2D Bar Chart"/>
          <p:cNvGraphicFramePr/>
          <p:nvPr/>
        </p:nvGraphicFramePr>
        <p:xfrm>
          <a:off x="313975" y="4513581"/>
          <a:ext cx="11762545" cy="824007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4" name="July - September 2020"/>
          <p:cNvSpPr txBox="1"/>
          <p:nvPr/>
        </p:nvSpPr>
        <p:spPr>
          <a:xfrm>
            <a:off x="2972673" y="3295186"/>
            <a:ext cx="7391935" cy="101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July - September 2020</a:t>
            </a:r>
          </a:p>
        </p:txBody>
      </p:sp>
      <p:graphicFrame>
        <p:nvGraphicFramePr>
          <p:cNvPr id="195" name="2D Stacked Bar Chart"/>
          <p:cNvGraphicFramePr/>
          <p:nvPr/>
        </p:nvGraphicFramePr>
        <p:xfrm>
          <a:off x="12667295" y="4437459"/>
          <a:ext cx="11725716" cy="839231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96" name="July - September 2021"/>
          <p:cNvSpPr txBox="1"/>
          <p:nvPr/>
        </p:nvSpPr>
        <p:spPr>
          <a:xfrm>
            <a:off x="14834187" y="3295186"/>
            <a:ext cx="7391935" cy="101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July - September 2021</a:t>
            </a:r>
          </a:p>
        </p:txBody>
      </p:sp>
      <p:grpSp>
        <p:nvGrpSpPr>
          <p:cNvPr id="199" name="2522 Tickets"/>
          <p:cNvGrpSpPr/>
          <p:nvPr/>
        </p:nvGrpSpPr>
        <p:grpSpPr>
          <a:xfrm rot="20029741">
            <a:off x="3223591" y="6880041"/>
            <a:ext cx="5812920" cy="3472180"/>
            <a:chOff x="0" y="0"/>
            <a:chExt cx="5812918" cy="3472179"/>
          </a:xfrm>
        </p:grpSpPr>
        <p:sp>
          <p:nvSpPr>
            <p:cNvPr id="198" name="2522 Tickets"/>
            <p:cNvSpPr txBox="1"/>
            <p:nvPr/>
          </p:nvSpPr>
          <p:spPr>
            <a:xfrm>
              <a:off x="914400" y="876299"/>
              <a:ext cx="4085719" cy="1808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>
                <a:defRPr>
                  <a:solidFill>
                    <a:schemeClr val="accent5"/>
                  </a:solidFill>
                  <a:latin typeface="Stencil Std Bold"/>
                  <a:ea typeface="Stencil Std Bold"/>
                  <a:cs typeface="Stencil Std Bold"/>
                  <a:sym typeface="Stencil Std Bold"/>
                </a:defRPr>
              </a:lvl1pPr>
            </a:lstStyle>
            <a:p>
              <a:pPr/>
              <a:r>
                <a:t>2522 Tickets</a:t>
              </a:r>
            </a:p>
          </p:txBody>
        </p:sp>
        <p:pic>
          <p:nvPicPr>
            <p:cNvPr id="197" name="2522 Tickets 2522 Tickets" descr="2522 Tickets 2522 Tickets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812919" cy="3472180"/>
            </a:xfrm>
            <a:prstGeom prst="rect">
              <a:avLst/>
            </a:prstGeom>
            <a:effectLst/>
          </p:spPr>
        </p:pic>
      </p:grpSp>
      <p:grpSp>
        <p:nvGrpSpPr>
          <p:cNvPr id="202" name="1500 Tickets"/>
          <p:cNvGrpSpPr/>
          <p:nvPr/>
        </p:nvGrpSpPr>
        <p:grpSpPr>
          <a:xfrm rot="20029741">
            <a:off x="16050304" y="6880040"/>
            <a:ext cx="5812920" cy="3472181"/>
            <a:chOff x="0" y="0"/>
            <a:chExt cx="5812918" cy="3472179"/>
          </a:xfrm>
        </p:grpSpPr>
        <p:sp>
          <p:nvSpPr>
            <p:cNvPr id="201" name="1500 Tickets"/>
            <p:cNvSpPr txBox="1"/>
            <p:nvPr/>
          </p:nvSpPr>
          <p:spPr>
            <a:xfrm>
              <a:off x="914400" y="876299"/>
              <a:ext cx="4085719" cy="1808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>
                <a:defRPr>
                  <a:solidFill>
                    <a:schemeClr val="accent5"/>
                  </a:solidFill>
                  <a:latin typeface="Stencil Std Bold"/>
                  <a:ea typeface="Stencil Std Bold"/>
                  <a:cs typeface="Stencil Std Bold"/>
                  <a:sym typeface="Stencil Std Bold"/>
                </a:defRPr>
              </a:lvl1pPr>
            </a:lstStyle>
            <a:p>
              <a:pPr/>
              <a:r>
                <a:t>1500 Tickets</a:t>
              </a:r>
            </a:p>
          </p:txBody>
        </p:sp>
        <p:pic>
          <p:nvPicPr>
            <p:cNvPr id="200" name="1500 Tickets 1500 Tickets" descr="1500 Tickets 1500 Tickets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812919" cy="34721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3000">
        <p15:prstTrans prst="pageCurlDouble"/>
      </p:transition>
    </mc:Choice>
    <mc:Choice xmlns:p14="http://schemas.microsoft.com/office/powerpoint/2010/main" Requires="p14">
      <p:transition spd="slow" advClick="1" p14:dur="3000">
        <p14:prism dir="d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93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3">
                                            <p:graphicEl>
                                              <a:chart bldStep="ptInCategory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93">
                                            <p:graphicEl>
                                              <a:chart bldStep="ptInCategory" categoryIdx="0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>
                                            <p:graphicEl>
                                              <a:chart bldStep="ptInCategory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193">
                                            <p:graphicEl>
                                              <a:chart bldStep="ptInCategory" categoryIdx="1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">
                                            <p:graphicEl>
                                              <a:chart bldStep="ptInCategory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93">
                                            <p:graphicEl>
                                              <a:chart bldStep="ptInCategory" categoryIdx="2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3">
                                            <p:graphicEl>
                                              <a:chart bldStep="ptInCategory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93">
                                            <p:graphicEl>
                                              <a:chart bldStep="ptInCategory" categoryIdx="3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3">
                                            <p:graphicEl>
                                              <a:chart bldStep="ptInCategory" categoryIdx="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93">
                                            <p:graphicEl>
                                              <a:chart bldStep="ptInCategory" categoryIdx="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3">
                                            <p:graphicEl>
                                              <a:chart bldStep="ptInCategory" categoryIdx="5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193">
                                            <p:graphicEl>
                                              <a:chart bldStep="ptInCategory" categoryIdx="5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3">
                                            <p:graphicEl>
                                              <a:chart bldStep="ptInCategory" categoryIdx="6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93">
                                            <p:graphicEl>
                                              <a:chart bldStep="ptInCategory" categoryIdx="6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Class="entr" nodeType="afterEffect" presetID="9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5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95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5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1000"/>
                                        <p:tgtEl>
                                          <p:spTgt spid="195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5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1000"/>
                                        <p:tgtEl>
                                          <p:spTgt spid="195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95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9" dur="1000"/>
                                        <p:tgtEl>
                                          <p:spTgt spid="195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95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3" dur="1000"/>
                                        <p:tgtEl>
                                          <p:spTgt spid="195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5">
                                            <p:graphicEl>
                                              <a:chart bldStep="ptInSeries" categoryIdx="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1000"/>
                                        <p:tgtEl>
                                          <p:spTgt spid="195">
                                            <p:graphicEl>
                                              <a:chart bldStep="ptInSeries" categoryIdx="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95">
                                            <p:graphicEl>
                                              <a:chart bldStep="ptInSeries" categoryIdx="5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1" dur="1000"/>
                                        <p:tgtEl>
                                          <p:spTgt spid="195">
                                            <p:graphicEl>
                                              <a:chart bldStep="ptInSeries" categoryIdx="5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"/>
                            </p:stCondLst>
                            <p:childTnLst>
                              <p:par>
                                <p:cTn id="79" presetClass="entr" nodeType="afterEffect" presetSubtype="32" presetID="23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path" nodeType="click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1033 0.195179" origin="layout" pathEditMode="relative">
                                      <p:cBhvr>
                                        <p:cTn id="8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path" nodeType="with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1967 0.198130" origin="layout" pathEditMode="relative">
                                      <p:cBhvr>
                                        <p:cTn id="8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3" grpId="2">
        <p:bldSub>
          <a:bldChart bld="categoryEl"/>
        </p:bldSub>
      </p:bldGraphic>
      <p:bldP build="whole" bldLvl="1" animBg="1" rev="0" advAuto="0" spid="199" grpId="5"/>
      <p:bldGraphic spid="195" grpId="4">
        <p:bldSub>
          <a:bldChart bld="seriesEl"/>
        </p:bldSub>
      </p:bldGraphic>
      <p:bldP build="whole" bldLvl="1" animBg="1" rev="0" advAuto="0" spid="202" grpId="6"/>
      <p:bldP build="whole" bldLvl="1" animBg="1" rev="0" advAuto="0" spid="194" grpId="1"/>
      <p:bldP build="whole" bldLvl="1" animBg="1" rev="0" advAuto="0" spid="196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upport Tick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Support Tickets</a:t>
            </a:r>
          </a:p>
        </p:txBody>
      </p:sp>
      <p:graphicFrame>
        <p:nvGraphicFramePr>
          <p:cNvPr id="205" name="2D Bar Chart"/>
          <p:cNvGraphicFramePr/>
          <p:nvPr/>
        </p:nvGraphicFramePr>
        <p:xfrm>
          <a:off x="1458369" y="4820481"/>
          <a:ext cx="20951123" cy="832452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06" name="July - September 2021"/>
          <p:cNvSpPr txBox="1"/>
          <p:nvPr/>
        </p:nvSpPr>
        <p:spPr>
          <a:xfrm>
            <a:off x="8496033" y="2957341"/>
            <a:ext cx="7391934" cy="101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July - September 2021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205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ntr" nodeType="afterEffect" presetID="10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5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05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Class="entr" nodeType="afterEffect" presetID="10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205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Class="entr" nodeType="afterEffect" presetID="10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5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000"/>
                                        <p:tgtEl>
                                          <p:spTgt spid="205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Class="entr" nodeType="afterEffect" presetID="10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05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Class="entr" nodeType="afterEffect" presetID="10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5">
                                            <p:graphicEl>
                                              <a:chart bldStep="ptInSeries" categoryIdx="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205">
                                            <p:graphicEl>
                                              <a:chart bldStep="ptInSeries" categoryIdx="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Class="entr" nodeType="afterEffect" presetID="10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5">
                                            <p:graphicEl>
                                              <a:chart bldStep="ptInSeries" categoryIdx="5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205">
                                            <p:graphicEl>
                                              <a:chart bldStep="ptInSeries" categoryIdx="5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Class="entr" nodeType="afterEffect" presetID="10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5">
                                            <p:graphicEl>
                                              <a:chart bldStep="ptInSeries" categoryIdx="6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000"/>
                                        <p:tgtEl>
                                          <p:spTgt spid="205">
                                            <p:graphicEl>
                                              <a:chart bldStep="ptInSeries" categoryIdx="6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5" grpId="2">
        <p:bldSub>
          <a:bldChart bld="seriesEl"/>
        </p:bldSub>
      </p:bldGraphic>
      <p:bldP build="whole" bldLvl="1" animBg="1" rev="0" advAuto="0" spid="20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upport Cal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Support Calls</a:t>
            </a:r>
          </a:p>
        </p:txBody>
      </p:sp>
      <p:sp>
        <p:nvSpPr>
          <p:cNvPr id="20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</a:lstStyle>
          <a:p>
            <a:pPr/>
            <a:r>
              <a:t> </a:t>
            </a:r>
          </a:p>
        </p:txBody>
      </p:sp>
      <p:graphicFrame>
        <p:nvGraphicFramePr>
          <p:cNvPr id="210" name="2D Stacked Bar Chart"/>
          <p:cNvGraphicFramePr/>
          <p:nvPr/>
        </p:nvGraphicFramePr>
        <p:xfrm>
          <a:off x="395769" y="4613316"/>
          <a:ext cx="11710788" cy="835550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11" name="July - September 2020"/>
          <p:cNvSpPr txBox="1"/>
          <p:nvPr/>
        </p:nvSpPr>
        <p:spPr>
          <a:xfrm>
            <a:off x="2555196" y="3561831"/>
            <a:ext cx="7391934" cy="101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July - September 2020</a:t>
            </a:r>
          </a:p>
        </p:txBody>
      </p:sp>
      <p:graphicFrame>
        <p:nvGraphicFramePr>
          <p:cNvPr id="212" name="2D Stacked Bar Chart"/>
          <p:cNvGraphicFramePr/>
          <p:nvPr/>
        </p:nvGraphicFramePr>
        <p:xfrm>
          <a:off x="12494433" y="4593680"/>
          <a:ext cx="11673958" cy="839231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13" name="July - September 2021"/>
          <p:cNvSpPr txBox="1"/>
          <p:nvPr/>
        </p:nvSpPr>
        <p:spPr>
          <a:xfrm>
            <a:off x="15449960" y="3561831"/>
            <a:ext cx="7391935" cy="101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July - September 2021</a:t>
            </a:r>
          </a:p>
        </p:txBody>
      </p:sp>
      <p:grpSp>
        <p:nvGrpSpPr>
          <p:cNvPr id="216" name="284 Calls"/>
          <p:cNvGrpSpPr/>
          <p:nvPr/>
        </p:nvGrpSpPr>
        <p:grpSpPr>
          <a:xfrm rot="20029741">
            <a:off x="4140803" y="6872128"/>
            <a:ext cx="5812919" cy="3472181"/>
            <a:chOff x="0" y="0"/>
            <a:chExt cx="5812918" cy="3472179"/>
          </a:xfrm>
        </p:grpSpPr>
        <p:sp>
          <p:nvSpPr>
            <p:cNvPr id="215" name="284 Calls"/>
            <p:cNvSpPr txBox="1"/>
            <p:nvPr/>
          </p:nvSpPr>
          <p:spPr>
            <a:xfrm>
              <a:off x="914400" y="876299"/>
              <a:ext cx="4085719" cy="1808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>
                <a:defRPr>
                  <a:solidFill>
                    <a:schemeClr val="accent5"/>
                  </a:solidFill>
                  <a:latin typeface="Stencil Std Bold"/>
                  <a:ea typeface="Stencil Std Bold"/>
                  <a:cs typeface="Stencil Std Bold"/>
                  <a:sym typeface="Stencil Std Bold"/>
                </a:defRPr>
              </a:lvl1pPr>
            </a:lstStyle>
            <a:p>
              <a:pPr/>
              <a:r>
                <a:t>284 Calls</a:t>
              </a:r>
            </a:p>
          </p:txBody>
        </p:sp>
        <p:pic>
          <p:nvPicPr>
            <p:cNvPr id="214" name="284 Calls 284 Calls" descr="284 Calls 284 Calls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812919" cy="3472180"/>
            </a:xfrm>
            <a:prstGeom prst="rect">
              <a:avLst/>
            </a:prstGeom>
            <a:effectLst/>
          </p:spPr>
        </p:pic>
      </p:grpSp>
      <p:grpSp>
        <p:nvGrpSpPr>
          <p:cNvPr id="219" name="92…"/>
          <p:cNvGrpSpPr/>
          <p:nvPr/>
        </p:nvGrpSpPr>
        <p:grpSpPr>
          <a:xfrm rot="20029741">
            <a:off x="16239468" y="6872128"/>
            <a:ext cx="5812919" cy="3472181"/>
            <a:chOff x="0" y="0"/>
            <a:chExt cx="5812918" cy="3472179"/>
          </a:xfrm>
        </p:grpSpPr>
        <p:sp>
          <p:nvSpPr>
            <p:cNvPr id="218" name="92…"/>
            <p:cNvSpPr txBox="1"/>
            <p:nvPr/>
          </p:nvSpPr>
          <p:spPr>
            <a:xfrm>
              <a:off x="914400" y="876299"/>
              <a:ext cx="4085719" cy="1808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/>
            <a:p>
              <a:pPr>
                <a:defRPr>
                  <a:solidFill>
                    <a:schemeClr val="accent5"/>
                  </a:solidFill>
                  <a:latin typeface="Stencil Std Bold"/>
                  <a:ea typeface="Stencil Std Bold"/>
                  <a:cs typeface="Stencil Std Bold"/>
                  <a:sym typeface="Stencil Std Bold"/>
                </a:defRPr>
              </a:pPr>
              <a:r>
                <a:t>92</a:t>
              </a:r>
            </a:p>
            <a:p>
              <a:pPr>
                <a:defRPr>
                  <a:solidFill>
                    <a:schemeClr val="accent5"/>
                  </a:solidFill>
                  <a:latin typeface="Stencil Std Bold"/>
                  <a:ea typeface="Stencil Std Bold"/>
                  <a:cs typeface="Stencil Std Bold"/>
                  <a:sym typeface="Stencil Std Bold"/>
                </a:defRPr>
              </a:pPr>
              <a:r>
                <a:t>Calls</a:t>
              </a:r>
            </a:p>
          </p:txBody>
        </p:sp>
        <p:pic>
          <p:nvPicPr>
            <p:cNvPr id="217" name="92… 92Calls" descr="92… 92Calls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812920" cy="34721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5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2" grpId="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0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0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0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0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0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0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0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0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0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0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0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0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0">
                                            <p:graphicEl>
                                              <a:chart bldStep="ptInSeries" categoryIdx="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0">
                                            <p:graphicEl>
                                              <a:chart bldStep="ptInSeries" categoryIdx="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0">
                                            <p:graphicEl>
                                              <a:chart bldStep="ptInSeries" categoryIdx="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0">
                                            <p:graphicEl>
                                              <a:chart bldStep="ptInSeries" categoryIdx="5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0">
                                            <p:graphicEl>
                                              <a:chart bldStep="ptInSeries" categoryIdx="5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0">
                                            <p:graphicEl>
                                              <a:chart bldStep="ptInSeries" categoryIdx="5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Class="entr" nodeType="afterEffect" presetID="10" grpId="4" fill="hold">
                                  <p:stCondLst>
                                    <p:cond delay="5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1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mph" nodeType="afterEffect" presetSubtype="0" presetID="32" grpId="5" repeatCount="4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5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5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5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6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1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12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2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2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12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2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2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12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2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2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50"/>
                            </p:stCondLst>
                            <p:childTnLst>
                              <p:par>
                                <p:cTn id="82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12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2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2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12">
                                            <p:graphicEl>
                                              <a:chart bldStep="ptInSeries" categoryIdx="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2">
                                            <p:graphicEl>
                                              <a:chart bldStep="ptInSeries" categoryIdx="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2">
                                            <p:graphicEl>
                                              <a:chart bldStep="ptInSeries" categoryIdx="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50"/>
                            </p:stCondLst>
                            <p:childTnLst>
                              <p:par>
                                <p:cTn id="92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212">
                                            <p:graphicEl>
                                              <a:chart bldStep="ptInSeries" categoryIdx="5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2">
                                            <p:graphicEl>
                                              <a:chart bldStep="ptInSeries" categoryIdx="5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2">
                                            <p:graphicEl>
                                              <a:chart bldStep="ptInSeries" categoryIdx="5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50"/>
                            </p:stCondLst>
                            <p:childTnLst>
                              <p:par>
                                <p:cTn id="97" presetClass="entr" nodeType="afterEffect" presetSubtype="32" presetID="23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950"/>
                            </p:stCondLst>
                            <p:childTnLst>
                              <p:par>
                                <p:cTn id="102" presetClass="entr" nodeType="afterEffect" presetSubtype="32" presetID="23" grpId="8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7"/>
      <p:bldGraphic spid="210" grpId="3">
        <p:bldSub>
          <a:bldChart bld="seriesEl"/>
        </p:bldSub>
      </p:bldGraphic>
      <p:bldP build="whole" bldLvl="1" animBg="1" rev="0" advAuto="0" spid="219" grpId="8"/>
      <p:bldP build="whole" bldLvl="1" animBg="1" rev="0" advAuto="0" spid="213" grpId="4"/>
      <p:bldP build="whole" bldLvl="1" animBg="1" rev="0" advAuto="0" spid="211" grpId="1"/>
      <p:bldP build="whole" bldLvl="1" animBg="1" rev="0" advAuto="0" spid="211" grpId="2"/>
      <p:bldP build="whole" bldLvl="1" animBg="1" rev="0" advAuto="0" spid="213" grpId="5"/>
      <p:bldGraphic spid="212" grpId="6">
        <p:bldSub>
          <a:bldChart bld="series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upport Vide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Support Videos</a:t>
            </a:r>
          </a:p>
        </p:txBody>
      </p:sp>
      <p:pic>
        <p:nvPicPr>
          <p:cNvPr id="222" name="CE Intro(DB).mp4" descr="CE Intro(DB)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467537" y="3438057"/>
            <a:ext cx="17448926" cy="9815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creenshot 2021-10-17 at 10.24.36.png" descr="Screenshot 2021-10-17 at 10.24.3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86451" y="3455599"/>
            <a:ext cx="17411098" cy="9779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" fill="hold"/>
                                        <p:tgtEl>
                                          <p:spTgt spid="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33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222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22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22"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Happiness Ra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Happiness Rating</a:t>
            </a:r>
          </a:p>
        </p:txBody>
      </p:sp>
      <p:pic>
        <p:nvPicPr>
          <p:cNvPr id="226" name="10110-sad.gif" descr="10110-sad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1743" y="11426386"/>
            <a:ext cx="1892729" cy="1892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10111-meh.gif" descr="10111-meh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9915" y="7718773"/>
            <a:ext cx="2356385" cy="2356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10113-love.gif" descr="10113-love.gi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52216" y="3315760"/>
            <a:ext cx="3051784" cy="3051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5"/>
          <p:cNvGrpSpPr/>
          <p:nvPr/>
        </p:nvGrpSpPr>
        <p:grpSpPr>
          <a:xfrm>
            <a:off x="8150553" y="10834462"/>
            <a:ext cx="2416176" cy="2987676"/>
            <a:chOff x="0" y="0"/>
            <a:chExt cx="2416175" cy="2987675"/>
          </a:xfrm>
        </p:grpSpPr>
        <p:sp>
          <p:nvSpPr>
            <p:cNvPr id="230" name="5"/>
            <p:cNvSpPr txBox="1"/>
            <p:nvPr/>
          </p:nvSpPr>
          <p:spPr>
            <a:xfrm>
              <a:off x="914400" y="876300"/>
              <a:ext cx="688975" cy="1323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8000">
                  <a:solidFill>
                    <a:schemeClr val="accent5">
                      <a:hueOff val="-444211"/>
                      <a:satOff val="-14915"/>
                      <a:lumOff val="22857"/>
                    </a:schemeClr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/>
              <a:r>
                <a:t>5</a:t>
              </a:r>
            </a:p>
          </p:txBody>
        </p:sp>
        <p:pic>
          <p:nvPicPr>
            <p:cNvPr id="229" name="5 5" descr="5 5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16175" cy="2987675"/>
            </a:xfrm>
            <a:prstGeom prst="rect">
              <a:avLst/>
            </a:prstGeom>
            <a:effectLst/>
          </p:spPr>
        </p:pic>
      </p:grpSp>
      <p:grpSp>
        <p:nvGrpSpPr>
          <p:cNvPr id="234" name="4"/>
          <p:cNvGrpSpPr/>
          <p:nvPr/>
        </p:nvGrpSpPr>
        <p:grpSpPr>
          <a:xfrm>
            <a:off x="8182303" y="7472977"/>
            <a:ext cx="2352676" cy="2847976"/>
            <a:chOff x="0" y="0"/>
            <a:chExt cx="2352675" cy="2847975"/>
          </a:xfrm>
        </p:grpSpPr>
        <p:sp>
          <p:nvSpPr>
            <p:cNvPr id="233" name="4"/>
            <p:cNvSpPr txBox="1"/>
            <p:nvPr/>
          </p:nvSpPr>
          <p:spPr>
            <a:xfrm>
              <a:off x="914400" y="876300"/>
              <a:ext cx="625475" cy="1184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7000">
                  <a:solidFill>
                    <a:schemeClr val="accent4">
                      <a:hueOff val="384618"/>
                      <a:satOff val="3869"/>
                      <a:lumOff val="5802"/>
                    </a:schemeClr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/>
              <a:r>
                <a:t>4</a:t>
              </a:r>
            </a:p>
          </p:txBody>
        </p:sp>
        <p:pic>
          <p:nvPicPr>
            <p:cNvPr id="232" name="4 4" descr="4 4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352675" cy="2847975"/>
            </a:xfrm>
            <a:prstGeom prst="rect">
              <a:avLst/>
            </a:prstGeom>
            <a:effectLst/>
          </p:spPr>
        </p:pic>
      </p:grpSp>
      <p:grpSp>
        <p:nvGrpSpPr>
          <p:cNvPr id="237" name="291"/>
          <p:cNvGrpSpPr/>
          <p:nvPr/>
        </p:nvGrpSpPr>
        <p:grpSpPr>
          <a:xfrm>
            <a:off x="6690053" y="2617564"/>
            <a:ext cx="5337176" cy="4448176"/>
            <a:chOff x="0" y="0"/>
            <a:chExt cx="5337175" cy="4448175"/>
          </a:xfrm>
        </p:grpSpPr>
        <p:sp>
          <p:nvSpPr>
            <p:cNvPr id="236" name="291"/>
            <p:cNvSpPr txBox="1"/>
            <p:nvPr/>
          </p:nvSpPr>
          <p:spPr>
            <a:xfrm>
              <a:off x="914400" y="876300"/>
              <a:ext cx="3609975" cy="278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8000">
                  <a:solidFill>
                    <a:schemeClr val="accent2">
                      <a:hueOff val="-2473792"/>
                      <a:satOff val="-50209"/>
                      <a:lumOff val="23543"/>
                    </a:schemeClr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/>
              <a:r>
                <a:t>291</a:t>
              </a:r>
            </a:p>
          </p:txBody>
        </p:sp>
        <p:pic>
          <p:nvPicPr>
            <p:cNvPr id="235" name="291 291" descr="291 291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337175" cy="44481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3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2"/>
      <p:bldP build="whole" bldLvl="1" animBg="1" rev="0" advAuto="0" spid="237" grpId="3"/>
      <p:bldP build="whole" bldLvl="1" animBg="1" rev="0" advAuto="0" spid="2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Favourite Com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Favourite Comment</a:t>
            </a:r>
          </a:p>
        </p:txBody>
      </p:sp>
      <p:sp>
        <p:nvSpPr>
          <p:cNvPr id="240" name="The current St Thomas’ website platform is Wordpress, which I find really old-fashioned and unwieldy, and often impossible to fathom. I love the modern, user-friendly, ChurchEdit global office"/>
          <p:cNvSpPr txBox="1"/>
          <p:nvPr/>
        </p:nvSpPr>
        <p:spPr>
          <a:xfrm>
            <a:off x="1283796" y="5259963"/>
            <a:ext cx="22339284" cy="623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 defTabSz="457200">
              <a:defRPr sz="8000">
                <a:solidFill>
                  <a:srgbClr val="53585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The current St Thomas’ website platform is Wordpress, which I find really old-fashioned and unwieldy, and often impossible to fathom. I love the modern, user-friendly, ChurchEdit global office</a:t>
            </a:r>
          </a:p>
        </p:txBody>
      </p:sp>
      <p:sp>
        <p:nvSpPr>
          <p:cNvPr id="241" name="“"/>
          <p:cNvSpPr txBox="1"/>
          <p:nvPr/>
        </p:nvSpPr>
        <p:spPr>
          <a:xfrm>
            <a:off x="399656" y="4592846"/>
            <a:ext cx="1080136" cy="319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0">
                <a:solidFill>
                  <a:schemeClr val="accent5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42" name="”"/>
          <p:cNvSpPr txBox="1"/>
          <p:nvPr/>
        </p:nvSpPr>
        <p:spPr>
          <a:xfrm>
            <a:off x="3865650" y="9631667"/>
            <a:ext cx="1080136" cy="319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0">
                <a:solidFill>
                  <a:schemeClr val="accent5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5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mph" nodeType="afterEffect" presetSubtype="0" presetID="26" grpId="4" fill="hold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15" dur="5000" fill="hold" tmFilter="0, 0; .2, .5; .8, .5; 1, 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0" fill="hold" autoRev="1"/>
                                        <p:tgtEl>
                                          <p:spTgt spid="2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3"/>
      <p:bldP build="whole" bldLvl="1" animBg="1" rev="0" advAuto="0" spid="240" grpId="2"/>
      <p:bldP build="whole" bldLvl="1" animBg="1" rev="0" advAuto="0" spid="241" grpId="1"/>
      <p:bldP build="whole" bldLvl="1" animBg="1" rev="0" advAuto="0" spid="240" grpId="4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